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66" r:id="rId7"/>
    <p:sldId id="258" r:id="rId8"/>
    <p:sldId id="259" r:id="rId9"/>
    <p:sldId id="273" r:id="rId10"/>
    <p:sldId id="262" r:id="rId11"/>
    <p:sldId id="267" r:id="rId12"/>
    <p:sldId id="263" r:id="rId13"/>
    <p:sldId id="268" r:id="rId14"/>
    <p:sldId id="265" r:id="rId15"/>
    <p:sldId id="269" r:id="rId16"/>
    <p:sldId id="264" r:id="rId17"/>
    <p:sldId id="270" r:id="rId18"/>
    <p:sldId id="260" r:id="rId19"/>
    <p:sldId id="271" r:id="rId20"/>
    <p:sldId id="26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85C"/>
    <a:srgbClr val="FFFF05"/>
    <a:srgbClr val="FF0A00"/>
    <a:srgbClr val="8FBB55"/>
    <a:srgbClr val="F90101"/>
    <a:srgbClr val="FFFE00"/>
    <a:srgbClr val="4C8861"/>
    <a:srgbClr val="9A9B9D"/>
    <a:srgbClr val="AEB0AF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9" autoAdjust="0"/>
    <p:restoredTop sz="87040" autoAdjust="0"/>
  </p:normalViewPr>
  <p:slideViewPr>
    <p:cSldViewPr snapToGrid="0" showGuides="1">
      <p:cViewPr varScale="1">
        <p:scale>
          <a:sx n="141" d="100"/>
          <a:sy n="141" d="100"/>
        </p:scale>
        <p:origin x="1696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8/29/2022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8/29/2022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Top: diamond / </a:t>
            </a:r>
            <a:r>
              <a:rPr lang="en-US" dirty="0" err="1"/>
              <a:t>Vrod</a:t>
            </a:r>
            <a:r>
              <a:rPr lang="en-US" dirty="0"/>
              <a:t> &amp; MTC / </a:t>
            </a:r>
            <a:r>
              <a:rPr lang="en-US" dirty="0" err="1"/>
              <a:t>Vrod</a:t>
            </a:r>
            <a:r>
              <a:rPr lang="en-US" dirty="0"/>
              <a:t>, before and after collimators installed.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Bottom: (diamond - MTC) / </a:t>
            </a:r>
            <a:r>
              <a:rPr lang="en-US" dirty="0" err="1"/>
              <a:t>Vrod</a:t>
            </a:r>
            <a:r>
              <a:rPr lang="en-US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Left and right are the same plots shown in different region.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Same applies across the plots in ALL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4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Top: diamond / </a:t>
            </a:r>
            <a:r>
              <a:rPr lang="en-US" dirty="0" err="1"/>
              <a:t>Vrod</a:t>
            </a:r>
            <a:r>
              <a:rPr lang="en-US" dirty="0"/>
              <a:t> &amp; MTC / </a:t>
            </a:r>
            <a:r>
              <a:rPr lang="en-US" dirty="0" err="1"/>
              <a:t>Vrod</a:t>
            </a:r>
            <a:r>
              <a:rPr lang="en-US" dirty="0"/>
              <a:t>, before and after collimators installed.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Bottom: (diamond - MTC) / </a:t>
            </a:r>
            <a:r>
              <a:rPr lang="en-US" dirty="0" err="1"/>
              <a:t>Vrod</a:t>
            </a:r>
            <a:r>
              <a:rPr lang="en-US" dirty="0"/>
              <a:t>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Left and right are the same plots shown in different region.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dirty="0"/>
              <a:t>Same applies across the plots in ALL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6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5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98622-4D3C-4849-B0FA-4101271A7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10950463" cy="535531"/>
          </a:xfrm>
        </p:spPr>
        <p:txBody>
          <a:bodyPr/>
          <a:lstStyle/>
          <a:p>
            <a:r>
              <a:rPr lang="en-US" dirty="0"/>
              <a:t>NOMAD collimator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737" y="3296435"/>
            <a:ext cx="5440514" cy="17285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Yuanpeng Zhang</a:t>
            </a:r>
          </a:p>
          <a:p>
            <a:r>
              <a:rPr lang="en-US" dirty="0"/>
              <a:t>Neutron Scattering Division</a:t>
            </a:r>
          </a:p>
          <a:p>
            <a:r>
              <a:rPr lang="en-US" dirty="0"/>
              <a:t>Aug-29-2022</a:t>
            </a:r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6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3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3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3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1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3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9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4" y="752335"/>
            <a:ext cx="9196797" cy="56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4" y="752335"/>
            <a:ext cx="9196797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77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4" y="752335"/>
            <a:ext cx="9196797" cy="56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2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4" y="752335"/>
            <a:ext cx="9196797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7EC9-E449-6F8E-5A0D-9C4F0F2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057" y="2976400"/>
            <a:ext cx="3254135" cy="535837"/>
          </a:xfrm>
        </p:spPr>
        <p:txBody>
          <a:bodyPr/>
          <a:lstStyle/>
          <a:p>
            <a:r>
              <a:rPr lang="en-US" u="sng" dirty="0"/>
              <a:t>Cryostat Results</a:t>
            </a:r>
          </a:p>
        </p:txBody>
      </p:sp>
    </p:spTree>
    <p:extLst>
      <p:ext uri="{BB962C8B-B14F-4D97-AF65-F5344CB8AC3E}">
        <p14:creationId xmlns:p14="http://schemas.microsoft.com/office/powerpoint/2010/main" val="270171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796724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following two sets of measurement were used for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shifter</a:t>
            </a:r>
            <a:r>
              <a:rPr lang="en-US" dirty="0">
                <a:latin typeface="+mn-lt"/>
              </a:rPr>
              <a:t> testing,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001-0C63-3F02-C66F-5AD2423FCECD}"/>
              </a:ext>
            </a:extLst>
          </p:cNvPr>
          <p:cNvSpPr txBox="1"/>
          <p:nvPr/>
        </p:nvSpPr>
        <p:spPr>
          <a:xfrm>
            <a:off x="1123627" y="929899"/>
            <a:ext cx="5248553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May 2022 – June 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38-57, 8, 14, 27, 37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183699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183701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Si: 183703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183700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1979-6FCE-E137-4841-BD1B98A15D39}"/>
              </a:ext>
            </a:extLst>
          </p:cNvPr>
          <p:cNvSpPr txBox="1"/>
          <p:nvPr/>
        </p:nvSpPr>
        <p:spPr>
          <a:xfrm>
            <a:off x="1123627" y="2895601"/>
            <a:ext cx="6673622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January 2022 – May2022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Water-jetted, boron-loaded collimators: ROC 59, 63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60, 61, 62, 45, 46, 47, 32, 33, 34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171381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168011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Si: 168014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168012</a:t>
            </a:r>
          </a:p>
        </p:txBody>
      </p:sp>
    </p:spTree>
    <p:extLst>
      <p:ext uri="{BB962C8B-B14F-4D97-AF65-F5344CB8AC3E}">
        <p14:creationId xmlns:p14="http://schemas.microsoft.com/office/powerpoint/2010/main" val="319600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5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3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4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4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4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3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2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&amp;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21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3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43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#27 (bank-3)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6" y="752335"/>
            <a:ext cx="9196792" cy="56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38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4" y="752335"/>
            <a:ext cx="9196797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96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#38-#51 (bank-4)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0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813716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following two sets of measurement were used for </a:t>
            </a:r>
            <a:r>
              <a:rPr lang="en-US" u="sng" dirty="0">
                <a:solidFill>
                  <a:srgbClr val="FF0000"/>
                </a:solidFill>
                <a:latin typeface="+mn-lt"/>
              </a:rPr>
              <a:t>cryostat</a:t>
            </a:r>
            <a:r>
              <a:rPr lang="en-US" dirty="0">
                <a:latin typeface="+mn-lt"/>
              </a:rPr>
              <a:t> testing,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EA001-0C63-3F02-C66F-5AD2423FCECD}"/>
              </a:ext>
            </a:extLst>
          </p:cNvPr>
          <p:cNvSpPr txBox="1"/>
          <p:nvPr/>
        </p:nvSpPr>
        <p:spPr>
          <a:xfrm>
            <a:off x="1123627" y="929899"/>
            <a:ext cx="5248553" cy="15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May 2022 – June 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38-57, 8, 14, 27, 37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182703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182706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182704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1979-6FCE-E137-4841-BD1B98A15D39}"/>
              </a:ext>
            </a:extLst>
          </p:cNvPr>
          <p:cNvSpPr txBox="1"/>
          <p:nvPr/>
        </p:nvSpPr>
        <p:spPr>
          <a:xfrm>
            <a:off x="1123627" y="2895601"/>
            <a:ext cx="6673622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u="sng" dirty="0">
                <a:latin typeface="+mn-lt"/>
              </a:rPr>
              <a:t>January 2022 – May2022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Full detector coverage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Water-jetted, boron-loaded collimators: ROC 59, 63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3D collimation: ROC 60, 61, 62, 45, 46, 47, 32, 33, 34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Diamond: 169417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>
                <a:latin typeface="+mn-lt"/>
              </a:rPr>
              <a:t>MT PAC: 169403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n-US" dirty="0" err="1">
                <a:latin typeface="+mn-lt"/>
              </a:rPr>
              <a:t>Vrod</a:t>
            </a:r>
            <a:r>
              <a:rPr lang="en-US" dirty="0">
                <a:latin typeface="+mn-lt"/>
              </a:rPr>
              <a:t>: 169418</a:t>
            </a:r>
          </a:p>
        </p:txBody>
      </p:sp>
    </p:spTree>
    <p:extLst>
      <p:ext uri="{BB962C8B-B14F-4D97-AF65-F5344CB8AC3E}">
        <p14:creationId xmlns:p14="http://schemas.microsoft.com/office/powerpoint/2010/main" val="1359621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4" y="752335"/>
            <a:ext cx="9196797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3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#52-#57 (bank-5)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0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8FC84-AFD1-5208-5077-FA52B4CFF9B0}"/>
              </a:ext>
            </a:extLst>
          </p:cNvPr>
          <p:cNvSpPr txBox="1"/>
          <p:nvPr/>
        </p:nvSpPr>
        <p:spPr>
          <a:xfrm>
            <a:off x="821410" y="410704"/>
            <a:ext cx="10848814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The aim is to see the influence of collimator installation on certain eight-packs upon the data.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So, the test conducted here is,</a:t>
            </a:r>
          </a:p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Focusing on a certain eight-pack or a certain group of eight-packs, we mask out all detectors other than the eight-pack(s) under focus.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We align and focus the patterns for the eight-pack(s) under focus. Here, we take diamond sample as our standard and we output the following,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Dia / </a:t>
            </a:r>
            <a:r>
              <a:rPr lang="en-US" dirty="0" err="1">
                <a:latin typeface="+mn-lt"/>
              </a:rPr>
              <a:t>Vrod</a:t>
            </a: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MTC / </a:t>
            </a:r>
            <a:r>
              <a:rPr lang="en-US" dirty="0" err="1">
                <a:latin typeface="+mn-lt"/>
              </a:rPr>
              <a:t>Vrod</a:t>
            </a: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(Dia - MTC) / </a:t>
            </a:r>
            <a:r>
              <a:rPr lang="en-US" dirty="0" err="1">
                <a:latin typeface="+mn-lt"/>
              </a:rPr>
              <a:t>Vrod</a:t>
            </a:r>
            <a:endParaRPr lang="en-US" dirty="0">
              <a:latin typeface="+mn-lt"/>
            </a:endParaRPr>
          </a:p>
          <a:p>
            <a:pPr marL="1200150" lvl="2" indent="-285750">
              <a:lnSpc>
                <a:spcPct val="90000"/>
              </a:lnSpc>
              <a:buFont typeface="Wingdings" pitchFamily="2" charset="2"/>
              <a:buChar char="Ø"/>
            </a:pPr>
            <a:endParaRPr lang="en-US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We conduct the identical set of processing above in parallel for measurements taken before and after the collimator (the 3D one) installation.</a:t>
            </a:r>
          </a:p>
        </p:txBody>
      </p:sp>
    </p:spTree>
    <p:extLst>
      <p:ext uri="{BB962C8B-B14F-4D97-AF65-F5344CB8AC3E}">
        <p14:creationId xmlns:p14="http://schemas.microsoft.com/office/powerpoint/2010/main" val="248451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5AC0AF-5AE6-EA89-9805-360896C4F8DC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This is an example for the instrument view with all detects but the focused eight-pack masked</a:t>
            </a:r>
          </a:p>
        </p:txBody>
      </p:sp>
      <p:pic>
        <p:nvPicPr>
          <p:cNvPr id="11" name="Picture 10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CC0FE1D9-DCBE-D187-FCA4-DF7367A5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48" y="1100380"/>
            <a:ext cx="8814661" cy="52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7EC9-E449-6F8E-5A0D-9C4F0F25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440" y="2958535"/>
            <a:ext cx="2872597" cy="535531"/>
          </a:xfrm>
        </p:spPr>
        <p:txBody>
          <a:bodyPr/>
          <a:lstStyle/>
          <a:p>
            <a:r>
              <a:rPr lang="en-US" u="sng" dirty="0"/>
              <a:t>Shifter Results</a:t>
            </a:r>
          </a:p>
        </p:txBody>
      </p:sp>
    </p:spTree>
    <p:extLst>
      <p:ext uri="{BB962C8B-B14F-4D97-AF65-F5344CB8AC3E}">
        <p14:creationId xmlns:p14="http://schemas.microsoft.com/office/powerpoint/2010/main" val="413648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5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#8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0245" y="752335"/>
            <a:ext cx="9196795" cy="56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3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F573E-0DD8-BA70-EDCA-87DF98D5472A}"/>
              </a:ext>
            </a:extLst>
          </p:cNvPr>
          <p:cNvSpPr txBox="1"/>
          <p:nvPr/>
        </p:nvSpPr>
        <p:spPr>
          <a:xfrm>
            <a:off x="821410" y="410704"/>
            <a:ext cx="108488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Focused eight-packs: #14 (bank-2)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9795-D2F9-D972-C167-EEAD9AED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245" y="752335"/>
            <a:ext cx="9196795" cy="56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5796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slides_template_2021" id="{DCB22F68-06CB-E249-A28B-3397C9649DF6}" vid="{A5339928-948A-5640-8E8D-3BD2D159DEF5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50AF3C-223B-4322-9D84-8F5422CE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B6F5DE5-FF42-42F2-9962-F83010572F4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69</TotalTime>
  <Words>653</Words>
  <Application>Microsoft Office PowerPoint</Application>
  <PresentationFormat>Widescreen</PresentationFormat>
  <Paragraphs>89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Century Gothic</vt:lpstr>
      <vt:lpstr>Symbol</vt:lpstr>
      <vt:lpstr>Wingdings</vt:lpstr>
      <vt:lpstr>ORNL</vt:lpstr>
      <vt:lpstr>NOMAD collimator test</vt:lpstr>
      <vt:lpstr>PowerPoint Presentation</vt:lpstr>
      <vt:lpstr>PowerPoint Presentation</vt:lpstr>
      <vt:lpstr>PowerPoint Presentation</vt:lpstr>
      <vt:lpstr>PowerPoint Presentation</vt:lpstr>
      <vt:lpstr>Shifter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Cryostat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NOMAD collimator test</dc:title>
  <dc:creator>Yuanpeng Zhang</dc:creator>
  <cp:lastModifiedBy>Yuanpeng Zhang</cp:lastModifiedBy>
  <cp:revision>28</cp:revision>
  <dcterms:created xsi:type="dcterms:W3CDTF">2022-08-26T15:24:01Z</dcterms:created>
  <dcterms:modified xsi:type="dcterms:W3CDTF">2022-08-30T00:09:25Z</dcterms:modified>
</cp:coreProperties>
</file>